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notesMasterIdLst>
    <p:notesMasterId r:id="rId11"/>
  </p:notesMasterIdLst>
  <p:handoutMasterIdLst>
    <p:handoutMasterId r:id="rId12"/>
  </p:handoutMasterIdLst>
  <p:sldIdLst>
    <p:sldId id="351" r:id="rId2"/>
    <p:sldId id="269" r:id="rId3"/>
    <p:sldId id="379" r:id="rId4"/>
    <p:sldId id="395" r:id="rId5"/>
    <p:sldId id="399" r:id="rId6"/>
    <p:sldId id="396" r:id="rId7"/>
    <p:sldId id="397" r:id="rId8"/>
    <p:sldId id="398" r:id="rId9"/>
    <p:sldId id="33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96FF"/>
    <a:srgbClr val="00FFF0"/>
    <a:srgbClr val="00F6FF"/>
    <a:srgbClr val="161616"/>
    <a:srgbClr val="2AFFCC"/>
    <a:srgbClr val="01F5FF"/>
    <a:srgbClr val="D8E763"/>
    <a:srgbClr val="DA0042"/>
    <a:srgbClr val="FF4798"/>
    <a:srgbClr val="FF4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2"/>
    <p:restoredTop sz="96327"/>
  </p:normalViewPr>
  <p:slideViewPr>
    <p:cSldViewPr snapToGrid="0">
      <p:cViewPr varScale="1">
        <p:scale>
          <a:sx n="148" d="100"/>
          <a:sy n="148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0AE391-5090-4A20-BB83-AE7944D757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0C791-4472-47EB-A5D1-40410E860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3E989-3A32-4871-848D-A577D002F4D8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89C3D-9323-4256-B98A-37D9853EA9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1EE58-95EA-4121-8D8F-D9BF9D78CF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C666C-E93D-47E9-A306-F95DA55A0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80DEF-0AD7-4BDB-840C-61DE4010FC3D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A001-691D-41D9-91DC-B9507CB04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1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825" y="1655821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825" y="4670399"/>
            <a:ext cx="10515600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825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rgbClr val="00F6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825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3D84A-3A3E-A95D-16B1-DEAB594B0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74159C-7297-E470-BBCD-D20C41E7AF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1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C30E-9F31-D8F5-1E4D-396AE4785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10896600" cy="338554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8C437B2-D94C-1848-2A24-39D1B91C9C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08878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0FA9B4-7015-F669-A684-04DBF3A802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10896600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77A3A7C-9EA1-F184-A7F0-65CDB16D77D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C5FFC92-2965-BCAA-1CC8-1CF099E8A9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632" y="1211252"/>
            <a:ext cx="10896600" cy="48006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1" i="0" kern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35240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0470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00" y="1968918"/>
            <a:ext cx="10869110" cy="2031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Sometimes You Want to Use a </a:t>
            </a:r>
            <a:br>
              <a:rPr lang="en-US"/>
            </a:br>
            <a:r>
              <a:rPr lang="en-US"/>
              <a:t>Subsection Divider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460" y="4784228"/>
            <a:ext cx="4757677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This slide can serve you well. It even has a space for a little something under the title.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3460" y="107188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gradFill>
                  <a:gsLst>
                    <a:gs pos="0">
                      <a:srgbClr val="00FFF0"/>
                    </a:gs>
                    <a:gs pos="44000">
                      <a:srgbClr val="00F6FF"/>
                    </a:gs>
                    <a:gs pos="75000">
                      <a:srgbClr val="B896FF"/>
                    </a:gs>
                  </a:gsLst>
                  <a:lin ang="1800000" scaled="0"/>
                </a:gra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8048DD2-9EC2-D0E6-390B-D6FEF7F7E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460" y="1563803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3F60-C785-55F7-FFFA-6777E5B0CF19}"/>
              </a:ext>
            </a:extLst>
          </p:cNvPr>
          <p:cNvSpPr txBox="1"/>
          <p:nvPr userDrawn="1"/>
        </p:nvSpPr>
        <p:spPr>
          <a:xfrm>
            <a:off x="905069" y="64754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573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1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6DF0B1-39A8-66D2-5901-784B6426A5BC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3F04122-42C2-36BC-47CE-0B679AD5BEF4}"/>
              </a:ext>
            </a:extLst>
          </p:cNvPr>
          <p:cNvSpPr txBox="1">
            <a:spLocks/>
          </p:cNvSpPr>
          <p:nvPr userDrawn="1"/>
        </p:nvSpPr>
        <p:spPr>
          <a:xfrm>
            <a:off x="1135279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B58A26-A489-E0C7-76A6-353A0E98D08D}"/>
              </a:ext>
            </a:extLst>
          </p:cNvPr>
          <p:cNvSpPr txBox="1">
            <a:spLocks/>
          </p:cNvSpPr>
          <p:nvPr userDrawn="1"/>
        </p:nvSpPr>
        <p:spPr>
          <a:xfrm>
            <a:off x="633632" y="722842"/>
            <a:ext cx="5341718" cy="3439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Title Goes Here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4550C39-4E9B-6498-10DD-2EE07D46927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5335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3295A6AC-FD32-C87C-6A0D-33F65D81B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1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35227-E4B8-E7D7-CFC8-BEC6F4696E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59128"/>
            <a:ext cx="495300" cy="182096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98434BA-C643-9226-9074-622A044FDF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89EA330-0A46-587B-303A-AB92923709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713" y="722843"/>
            <a:ext cx="3759901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200" b="1" i="0" spc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13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4383741" y="0"/>
            <a:ext cx="7808259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A3697B-75D8-F270-FA16-FF1CAED387BA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88C32-A814-A30F-E410-D8FFB09D466B}"/>
              </a:ext>
            </a:extLst>
          </p:cNvPr>
          <p:cNvSpPr txBox="1">
            <a:spLocks/>
          </p:cNvSpPr>
          <p:nvPr userDrawn="1"/>
        </p:nvSpPr>
        <p:spPr>
          <a:xfrm>
            <a:off x="1135279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55100E-75B5-2C7B-2A86-042FF5C3A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611880" cy="343957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1FFDB60C-4B68-3EAD-E6FA-B4039FD58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299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627D40C-5450-0B96-10EC-7A6EB8067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611880" cy="343957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E4D7BC14-B8F4-8C70-3780-52E71B389E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2945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67300" y="922229"/>
            <a:ext cx="6477000" cy="47104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E52C79-B543-C221-B6BE-B72B78C481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611880" cy="343957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A19AA13-C08A-D0E6-EC94-5A71061E59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27794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67300" y="922229"/>
            <a:ext cx="6477000" cy="47104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3930C0-6C91-A5B6-792F-04CF2D36D2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611880" cy="343957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15DEBE63-B16C-3AD7-6270-ECA63D2CC6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5540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Dark">
    <p:bg>
      <p:bgPr>
        <a:solidFill>
          <a:srgbClr val="06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825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825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rgbClr val="00F6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825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825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FA4B-8346-1D65-A1A6-BE46B3388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82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Lar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197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rgbClr val="000000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24890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199F3-8BE2-BBEA-427A-5AD0BBF888B3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BDB76AC-B244-C159-B205-D8B830CCA43A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92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D3CE1C1-8D34-F5FB-A65B-3074985EA7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632" y="419100"/>
            <a:ext cx="34671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2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F093B7-84AC-4D63-2502-6D71BFDF8DB8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F95B6-7091-82B3-BCAB-D9319A03C7CC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96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D3CE1C1-8D34-F5FB-A65B-3074985EA7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632" y="419100"/>
            <a:ext cx="34671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F33CF80-FFEB-A0A3-96C3-70C36A76E5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2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gradFill>
                  <a:gsLst>
                    <a:gs pos="0">
                      <a:srgbClr val="00F6FF"/>
                    </a:gs>
                    <a:gs pos="57000">
                      <a:srgbClr val="00FFF0"/>
                    </a:gs>
                    <a:gs pos="100000">
                      <a:srgbClr val="B896FF"/>
                    </a:gs>
                  </a:gsLst>
                  <a:lin ang="360000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8993B1-0A80-3A00-9ABA-D943C84F94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EB0807-0658-010A-4800-47A758C6F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BD8A55-0F08-8A7E-D808-C2A3A3FF7E91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2F63EE3-B677-73F5-4D60-6EEFC0FE2006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8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C498510-4A43-03CD-36C1-2A8353B4C5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7FE39D-9B2F-3A82-4481-DEBB42062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9B77B-934C-404B-9904-C2D7E70C8905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BBAC43-9697-89D1-1C2F-02929E0454D3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75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AE9A1E-2209-0966-CD00-6DBDADBB19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F6FF"/>
                    </a:gs>
                    <a:gs pos="64000">
                      <a:srgbClr val="00FFF0"/>
                    </a:gs>
                    <a:gs pos="98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70C6AC1-AA2F-89B9-2D44-315F60323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9FB170-8BDC-CF05-AC75-D03AEB2228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F6FF"/>
                    </a:gs>
                    <a:gs pos="64000">
                      <a:srgbClr val="00FFF0"/>
                    </a:gs>
                    <a:gs pos="98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3F46C9-B563-1ABE-3DDB-DDB91319F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03792-0661-4AB0-55E4-3A640B87ED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8702D3-DFB2-CABB-A601-21371216F8D5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878B45B-DA79-15A1-EC93-AADC579ADA4C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77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3_Peo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7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1ABE214-CBB4-3A34-095A-0370A5C4AF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419100"/>
            <a:ext cx="34671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F2075-AD33-0E1E-1658-146B3E4E2FCC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40519E-0144-D61F-8E0C-52A5A9F6F1D7}"/>
              </a:ext>
            </a:extLst>
          </p:cNvPr>
          <p:cNvSpPr txBox="1">
            <a:spLocks/>
          </p:cNvSpPr>
          <p:nvPr userDrawn="1"/>
        </p:nvSpPr>
        <p:spPr>
          <a:xfrm>
            <a:off x="113290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56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3_Peopl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 flip="none" rotWithShape="1"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99000">
                      <a:srgbClr val="B896FF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7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99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99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B18FCDA-6157-DD00-EDF9-0F787E8060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419100"/>
            <a:ext cx="34671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D6A39-8EF9-9CA0-AA7E-45DB798A90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2309E2-3B1E-50D2-B2BC-867833D702DA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8E22721-BCDB-A1E7-59E5-A4DE62992615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472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333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24890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69009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_Blu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197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24890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accent2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03957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+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DEA029-C2BF-93AE-56B7-39E611F58B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4347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F9EF5-29E8-93D3-E218-354474130A6A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1A170-BC35-F789-C222-B52ABECE94F7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EC108-AFBF-BADD-5D48-8FC6C3718F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197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27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horter_Title_Half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40E1BA6-2B94-3FB9-8A61-22A11D25EDE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3008" y="0"/>
            <a:ext cx="6068992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DF60C00-4DF7-EA8B-64E5-6D8707C3F1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5825" y="4670399"/>
            <a:ext cx="5151216" cy="37253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ED6F17-ABB3-3BF2-0943-BB3D363DB3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825" y="5393921"/>
            <a:ext cx="5185941" cy="2000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rgbClr val="00F6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3242F72-C056-2877-37FC-0C0E8E2FA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5825" y="1653938"/>
            <a:ext cx="5139642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Cover with Shorter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237D0-4B7C-4C74-1B34-6585F8B84C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404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122" y="420624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4347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774970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_Blu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122" y="420624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4347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492201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mal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55701-65C9-97B2-64E0-82F53FA377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14501"/>
            <a:ext cx="10896600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F93B36D-BA2E-1899-D9F4-FEAD1083B6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32" y="2252472"/>
            <a:ext cx="10896600" cy="113690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bunch of type and don’t want to try too hard. Lorem ipsum diam fames </a:t>
            </a:r>
            <a:r>
              <a:rPr lang="en-US" err="1"/>
              <a:t>augue</a:t>
            </a:r>
            <a:r>
              <a:rPr lang="en-US"/>
              <a:t> in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porta,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vestibulum </a:t>
            </a:r>
            <a:r>
              <a:rPr lang="en-US" err="1"/>
              <a:t>eu</a:t>
            </a:r>
            <a:r>
              <a:rPr lang="en-US"/>
              <a:t> ac integer, </a:t>
            </a:r>
            <a:r>
              <a:rPr lang="en-US" err="1"/>
              <a:t>tellus</a:t>
            </a:r>
            <a:r>
              <a:rPr lang="en-US"/>
              <a:t> pharetra </a:t>
            </a:r>
            <a:r>
              <a:rPr lang="en-US" err="1"/>
              <a:t>dictumst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ad </a:t>
            </a:r>
            <a:r>
              <a:rPr lang="en-US" err="1"/>
              <a:t>facilisis</a:t>
            </a:r>
            <a:r>
              <a:rPr lang="en-US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BD50B6-BCAD-6C1D-94E4-391D6EFED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8B922CD-AA98-19C2-F226-24D0CD58A7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82113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-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59DAE7-B533-7C26-06A9-299565EE08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32" y="1448687"/>
            <a:ext cx="10877993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C9E8CA-88FF-A7D0-4471-3E5178A6D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5A5532C-1A44-601F-63DE-35FE9E5CCF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36754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698291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D5963C9-D5D1-84E3-AF7B-5BFA6D21DC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2784" y="2698291"/>
            <a:ext cx="4648200" cy="177862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05CA7F-D6DB-04A0-EA4C-4787388D3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2784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48D1E8-D0B5-5F4B-AE07-155B7CAD8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3789B724-DDDF-4B41-E38D-8AA4A3E54F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64899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369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9369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5035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035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C198DC-372C-F60D-2583-3EEDD5323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8380D62-CB6C-B373-E0E2-D002F4BD4C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4292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+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4DF3F84-AB7D-CCBF-CE9C-8622CDB3301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3632" y="1726692"/>
            <a:ext cx="3361476" cy="191719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5B9E3B6-606B-4386-3178-88031FBF91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5217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A954E-DE2D-00F0-C4ED-0008C326EC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95217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97F8596-9B60-0E1E-695B-F159BEA9E3D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95216" y="1726692"/>
            <a:ext cx="3361476" cy="191719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B6C83D-C556-0782-5061-97C7DD672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41209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4D25C29-AD3E-1278-B083-FCE0D454015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41209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6AB8C86-9C9A-0BF1-5545-731713F1DF9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141208" y="1726692"/>
            <a:ext cx="3361476" cy="191719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A73F49-D1D2-3CD7-931A-C196B52C7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51B6335-94C2-4FFE-338B-28D29593A57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8547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369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9369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5035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035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3632" y="2682874"/>
            <a:ext cx="3363468" cy="303517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B70457-B389-D08A-D7A4-A322C74C9D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E35E41E-9E5E-2B45-2AC0-EB66F1702EC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9876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32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53384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3384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2784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2784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560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5560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CED83E-2EFF-B95A-4339-1971DE1A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163DC51-3FE7-871F-8D9B-C299CFC5F2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0214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757" y="3162245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757" y="3892444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1757" y="1491333"/>
            <a:ext cx="2404872" cy="13716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41509" y="3162245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41509" y="3892444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D3BEB48-F134-5C30-6B6D-9CE9C41CC7F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441509" y="1491333"/>
            <a:ext cx="2404872" cy="13716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37159" y="3162245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37159" y="3892444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BA6217C-C15D-5705-1523-51C7EE9D274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237159" y="1491333"/>
            <a:ext cx="2404872" cy="13716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5608" y="3162245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55608" y="3892444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FD9B17-7D3A-73D7-A51D-A3A5FF8DA3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5608" y="1491333"/>
            <a:ext cx="2404872" cy="13716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9BFC9F-EE6C-AEB4-97F1-A5CE2C4BA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F7669829-F3A9-621E-9905-791E46E27B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91480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25" y="1350512"/>
            <a:ext cx="359473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gradFill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100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1" y="154228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6051" y="223535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6051" y="291825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6051" y="361132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6051" y="4294232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6051" y="497713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8342" y="154228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8342" y="2235353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8342" y="291825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8342" y="361132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8342" y="4294232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8342" y="497713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522FB4-D05A-7BBC-4925-8F44384D8BAF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04358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3E4466-9172-11FF-B631-0772F610EC0A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736156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9B406A-62F3-7DD2-AFDA-098BD84DC9B8}"/>
              </a:ext>
            </a:extLst>
          </p:cNvPr>
          <p:cNvCxnSpPr>
            <a:cxnSpLocks/>
          </p:cNvCxnSpPr>
          <p:nvPr userDrawn="1"/>
        </p:nvCxnSpPr>
        <p:spPr>
          <a:xfrm>
            <a:off x="4828321" y="342873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121306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81388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828321" y="551146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189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Purple Blur&#10;">
            <a:extLst>
              <a:ext uri="{FF2B5EF4-FFF2-40B4-BE49-F238E27FC236}">
                <a16:creationId xmlns:a16="http://schemas.microsoft.com/office/drawing/2014/main" id="{20858E9A-CB5D-190B-E115-D040F11CF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560136"/>
            <a:ext cx="1488559" cy="2713074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21" name="Picture 20" descr="Purple blur&#10;">
            <a:extLst>
              <a:ext uri="{FF2B5EF4-FFF2-40B4-BE49-F238E27FC236}">
                <a16:creationId xmlns:a16="http://schemas.microsoft.com/office/drawing/2014/main" id="{FC072D8F-9413-C0EE-DD0E-94A9EA142E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200" y="0"/>
            <a:ext cx="1260401" cy="126040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D6477BC-51B4-390A-0147-95CB7052C8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15F930C-ED21-E214-FA54-5737DC2413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61191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5F403F-1791-E454-1EF7-19537E5F09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D955803-2C5C-0B5F-11E5-5F0FBB37EA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40916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665614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B84B59E6-DB3C-524C-C721-DF0AEF48CED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40E92CB-4429-D81E-AE0E-74FA641AF1D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F11A-7C19-9AF1-8D46-17DC6138F6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0FF0E1-8D9D-EEE3-60BA-CF73F351DF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565875D-645C-4E8A-84A9-85DA3A7C6D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06FED9F-44EA-A943-059C-C15E1B5FC8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6611826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1" y="1"/>
            <a:ext cx="6112933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7" y="1"/>
            <a:ext cx="6112933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638382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47291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47291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823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823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163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163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47291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5401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5401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5515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5515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255025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CEB80F1-2238-7003-E60A-777E8870D8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472744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081F6261-AB67-5FCE-B3A8-35604F14E2A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472744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960C74D-5AC8-20B0-B8EC-5A82F42EEBC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472744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E694EF9-63E8-2DD1-855D-8226F0B9D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2582" y="523036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AC54D94-5550-35E2-9CBB-6380D1A0559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258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174A8AE-15FF-5BDD-7685-4FAF6EF23C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6738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D7025AF-5AD5-E053-39A9-A1C9947284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6738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5C5A44C-A29D-3C27-3B25-9F14C1ECA7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0598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BF15487-07BD-CB9A-E6A8-536C7BB5ED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0598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038937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" y="1"/>
            <a:ext cx="6117336" cy="472744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6" y="1"/>
            <a:ext cx="6117336" cy="472744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8856268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385887"/>
            <a:ext cx="3044952" cy="33432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397192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564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564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326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3326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000125"/>
            <a:ext cx="3044952" cy="334670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84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784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90546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90546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3749459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14713" y="1"/>
            <a:ext cx="5372099" cy="397192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803132" y="1000125"/>
            <a:ext cx="3388868" cy="334670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625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625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21751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21751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1000125"/>
            <a:ext cx="3388868" cy="334670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07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25" y="1353882"/>
            <a:ext cx="3594735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6000" b="0" dirty="0">
                <a:gradFill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100000">
                      <a:srgbClr val="B896FF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127679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821255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597093" y="5514831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38260B-0DC8-F1D9-0A04-B34FD9548DDE}"/>
              </a:ext>
            </a:extLst>
          </p:cNvPr>
          <p:cNvCxnSpPr>
            <a:cxnSpLocks/>
          </p:cNvCxnSpPr>
          <p:nvPr userDrawn="1"/>
        </p:nvCxnSpPr>
        <p:spPr>
          <a:xfrm>
            <a:off x="4597093" y="3434103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4323139-2B65-F98E-4BA6-26EBD4E0A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01" y="1544424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203F9BF-BF5F-6A91-5F78-9E13CFB346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544424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76CC08A-4820-35BC-92E1-8230BD9D36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14801" y="2237970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7291D4C-4D95-8F05-0F5C-BA39164C8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8400" y="2237970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6CEF688-2334-22F4-39C4-5CC9525BC5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4801" y="2931516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C7F5B96-F4B8-B78A-06A1-1387CE2660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931516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F2D20F35-3DAA-AC00-0D89-CD5517054A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14801" y="3625062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7CEC68D4-F109-8967-2138-7755BCDA7F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3625062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D31E2A1-E7D9-C6E2-1CAD-132E8FC150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4801" y="4318608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FFDA3CA-2B8B-D638-20E4-71AC7A34D7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8400" y="4318608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57F9336-F799-453A-9AE4-57BF009F4E4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14801" y="5012153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ACF06D8-4539-871E-68C7-607E709243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48400" y="5012153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040C191-15FC-CC2A-76C6-F51F8764B2F0}"/>
              </a:ext>
            </a:extLst>
          </p:cNvPr>
          <p:cNvCxnSpPr>
            <a:cxnSpLocks/>
          </p:cNvCxnSpPr>
          <p:nvPr userDrawn="1"/>
        </p:nvCxnSpPr>
        <p:spPr>
          <a:xfrm>
            <a:off x="4597093" y="2740527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D121A1-59B7-61ED-F9B5-D7F3CF3FA035}"/>
              </a:ext>
            </a:extLst>
          </p:cNvPr>
          <p:cNvCxnSpPr>
            <a:cxnSpLocks/>
          </p:cNvCxnSpPr>
          <p:nvPr userDrawn="1"/>
        </p:nvCxnSpPr>
        <p:spPr>
          <a:xfrm>
            <a:off x="4597094" y="2046951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56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0"/>
            <a:ext cx="7810500" cy="494453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381500" cy="334670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307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55255" y="1819274"/>
            <a:ext cx="2616200" cy="2605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04812"/>
            <a:ext cx="3779476" cy="421005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8363" y="1484311"/>
            <a:ext cx="2329046" cy="261461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7234" y="893762"/>
            <a:ext cx="2835349" cy="37211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2323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2323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8473845-42B3-319E-BAD5-25FF29EC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697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87191E-6D99-69DB-18A5-0987DC62F1F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697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6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6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5192666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4488"/>
            <a:ext cx="3357562" cy="280987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71874" y="404812"/>
            <a:ext cx="5100639" cy="421005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58250" y="893762"/>
            <a:ext cx="3333750" cy="3535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8673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8673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15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15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9017838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248E6C1-AD8D-259C-5340-56A8EC44534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419100"/>
            <a:ext cx="7810500" cy="437303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9A18AC36-E872-0FBB-CCDF-E7487C47BED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114800" cy="334670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D4E9A13-72EC-7795-6682-8E9D5F8847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19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E7E2F1-8A7E-2749-7C23-12A180BF0C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9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629CAEA-5BAE-C2BF-C737-48B738207A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8F9ED73-42C5-93DF-AE80-AD7C5AF1BD6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233316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24334-259C-B34A-CF0B-6328CEB75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EEC63-D2A6-A479-4356-E9E6BC19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465115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B2245E5-D2EB-1450-FEC1-6BEFE1F76A4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465115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60820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9D76B9-5EAA-9E63-4059-21E83CD46A10}"/>
              </a:ext>
            </a:extLst>
          </p:cNvPr>
          <p:cNvSpPr/>
          <p:nvPr userDrawn="1"/>
        </p:nvSpPr>
        <p:spPr bwMode="auto">
          <a:xfrm>
            <a:off x="975360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2DA15A-8BB1-B824-E7EF-8D9046513FB2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9A158B8-5C5D-7C73-B048-F98B170D7851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773BA-924B-BAC6-7D25-ED7A9338B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839765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12B58C1F-15E1-403E-C8DD-FB7FA7791D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839765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36718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43804D-BD14-08D3-2752-570DB2A13AC1}"/>
              </a:ext>
            </a:extLst>
          </p:cNvPr>
          <p:cNvSpPr/>
          <p:nvPr userDrawn="1"/>
        </p:nvSpPr>
        <p:spPr bwMode="auto">
          <a:xfrm>
            <a:off x="7848600" y="0"/>
            <a:ext cx="434826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E35CB-4416-67B4-9A4B-0412315D4979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B57818-3DD1-DA7E-0C01-8FA58F5B3AE9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EB2ABD-8C1A-2F57-ED12-4A5372D24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6522818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CBC5A8B-D655-9D1E-4EAD-6B7EF3CBD7B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6522818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5134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802983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bg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bg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D9537-B25D-7D96-9993-3FD73B2FDB2F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1EAE48-670D-1E75-E1E5-6E8259532FEE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4B8001-80C4-3060-BD6B-437632BF7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465115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73C2D60-2316-60E7-7382-870EBF68A7A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465115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2995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CF38BD-32C9-894D-AB81-415CC476EC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8AE99-B517-8AEB-D5E4-B09D52CA25AF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120F32B-02B9-F0A1-D25E-DE2CDA7F43C0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1749E3-2785-6125-72F4-4CB2CF3888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465115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8F30B81-156F-78DF-062D-E4DD7907F0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465115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49824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81500" y="0"/>
            <a:ext cx="7810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00" y="0"/>
            <a:ext cx="78105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6621A-DBD8-0204-830A-B611F2C50DB3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F4A5E9B-ED60-9026-0304-CC0E0C50B0BB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259D8-8F7C-0047-F26B-69BFCE9B0D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477993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524263F-D90D-573F-672D-5622B33EAD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3477993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66040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Half_Pag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25" y="1772483"/>
            <a:ext cx="3594735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25" y="393961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E2FC0-3FA5-A96D-8741-0967434C45D8}"/>
              </a:ext>
            </a:extLst>
          </p:cNvPr>
          <p:cNvSpPr/>
          <p:nvPr userDrawn="1"/>
        </p:nvSpPr>
        <p:spPr bwMode="auto">
          <a:xfrm>
            <a:off x="7006459" y="0"/>
            <a:ext cx="1507755" cy="1507755"/>
          </a:xfrm>
          <a:prstGeom prst="ellipse">
            <a:avLst/>
          </a:prstGeom>
          <a:solidFill>
            <a:srgbClr val="B896FF"/>
          </a:solidFill>
          <a:ln>
            <a:noFill/>
          </a:ln>
          <a:effectLst>
            <a:softEdge rad="50192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44D886A-7EE9-3D61-5350-BFDC9DEF77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825" y="133560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98838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52DE14-65C1-7956-7013-27CD9E260F56}"/>
              </a:ext>
            </a:extLst>
          </p:cNvPr>
          <p:cNvSpPr/>
          <p:nvPr userDrawn="1"/>
        </p:nvSpPr>
        <p:spPr bwMode="auto"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C365B7-BDA2-A1BA-99C3-FAE4F63E61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5652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9CE349-346A-D8D6-57AD-5723D88B67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51" y="6416865"/>
            <a:ext cx="488145" cy="1794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9E35029-5964-C030-FE93-F157EF1D672E}"/>
              </a:ext>
            </a:extLst>
          </p:cNvPr>
          <p:cNvSpPr txBox="1">
            <a:spLocks/>
          </p:cNvSpPr>
          <p:nvPr userDrawn="1"/>
        </p:nvSpPr>
        <p:spPr>
          <a:xfrm>
            <a:off x="4365652" y="1688770"/>
            <a:ext cx="3474720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200" b="1" i="0" spc="0" dirty="0">
                <a:gradFill>
                  <a:gsLst>
                    <a:gs pos="0">
                      <a:schemeClr val="accent3"/>
                    </a:gs>
                    <a:gs pos="45000">
                      <a:schemeClr val="accent3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0605700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0" y="0"/>
            <a:ext cx="3429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9000" y="0"/>
            <a:ext cx="8763000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C0D0B5-8985-C0CF-E031-72C099F136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" y="6416865"/>
            <a:ext cx="488145" cy="1794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4169FF-3519-85C9-0F2D-26C1E7EAB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2618014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E92AB95-E16F-C12B-B3CB-DCDED8BB72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2618014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431110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5451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0723C-92A3-529E-5B7C-80EDBC2622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" y="6416865"/>
            <a:ext cx="488145" cy="1794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80312C7-4EE9-90CF-47E1-087BF0744B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3474720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1B4920DC-0C83-DBD1-A7BA-450D741C9E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47472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94071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A393A3-BED5-A4B8-2CC9-68028E8F7DD4}"/>
              </a:ext>
            </a:extLst>
          </p:cNvPr>
          <p:cNvSpPr/>
          <p:nvPr userDrawn="1"/>
        </p:nvSpPr>
        <p:spPr bwMode="auto">
          <a:xfrm>
            <a:off x="0" y="0"/>
            <a:ext cx="715645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52ADC-08BB-44B3-7F3D-505CD63B75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3605A9-1E62-45FD-73A7-1EA66A44C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3474720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0308101-6824-4317-B732-39B094E4FA5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47472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88596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D4578C-8BBA-DD7F-1D7F-67C3334C40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3642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947453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01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4870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7783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D40B0A2-8366-4164-6D42-A15D2F6F5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1353882"/>
            <a:ext cx="4220135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7200" b="0" i="0">
                <a:gradFill>
                  <a:gsLst>
                    <a:gs pos="0">
                      <a:srgbClr val="00F6FF"/>
                    </a:gs>
                    <a:gs pos="56000">
                      <a:srgbClr val="00FFF0"/>
                    </a:gs>
                    <a:gs pos="100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54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25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825" y="133604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25" y="312699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02904" y="0"/>
            <a:ext cx="4989095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84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4526B2C-80FA-F150-338B-DB03C5073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1035424"/>
            <a:ext cx="4648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7200" b="0">
                <a:gradFill>
                  <a:gsLst>
                    <a:gs pos="0">
                      <a:srgbClr val="00F6FF"/>
                    </a:gs>
                    <a:gs pos="56000">
                      <a:srgbClr val="00FFF0"/>
                    </a:gs>
                    <a:gs pos="100000">
                      <a:srgbClr val="B896FF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7700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7700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00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7700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647700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445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Photo_+_Caption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0EF9F7-1BDD-C412-DA7B-D3D0D1ABA0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670773"/>
            <a:ext cx="10896600" cy="553952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1B8CB-9FFB-8D0A-F788-18710501B096}"/>
              </a:ext>
            </a:extLst>
          </p:cNvPr>
          <p:cNvSpPr/>
          <p:nvPr userDrawn="1"/>
        </p:nvSpPr>
        <p:spPr bwMode="auto">
          <a:xfrm>
            <a:off x="0" y="2679405"/>
            <a:ext cx="4924396" cy="4178595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94620-1500-8D43-BD64-006D83AE4B8E}"/>
              </a:ext>
            </a:extLst>
          </p:cNvPr>
          <p:cNvSpPr/>
          <p:nvPr userDrawn="1"/>
        </p:nvSpPr>
        <p:spPr bwMode="auto">
          <a:xfrm>
            <a:off x="-2151983" y="5103629"/>
            <a:ext cx="3848986" cy="3848986"/>
          </a:xfrm>
          <a:prstGeom prst="ellipse">
            <a:avLst/>
          </a:prstGeom>
          <a:solidFill>
            <a:srgbClr val="8B97FF">
              <a:alpha val="65000"/>
            </a:srgbClr>
          </a:solidFill>
          <a:ln>
            <a:noFill/>
          </a:ln>
          <a:effectLst>
            <a:softEdge rad="80594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3809007"/>
            <a:ext cx="3722281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Caption with two or more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3428999"/>
            <a:ext cx="3732914" cy="1846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PREHEADER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4CEF6B-33E9-BCE0-3818-CFEBB6352D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5438001"/>
            <a:ext cx="36903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ADFE-CDC9-BCE0-575D-8C2B21EF5ECA}"/>
              </a:ext>
            </a:extLst>
          </p:cNvPr>
          <p:cNvSpPr txBox="1"/>
          <p:nvPr userDrawn="1"/>
        </p:nvSpPr>
        <p:spPr>
          <a:xfrm>
            <a:off x="2271713" y="-857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E3F6A-717B-D671-C21C-B99B4FB23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237004"/>
            <a:ext cx="495300" cy="18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AA398A-2E47-0C00-F4A0-87498FC7BBC1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E7F306-CD25-215E-BBB0-42720869F90C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151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Section_Header_Co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3CF198-2C15-1B0B-2941-6BA5258C3280}"/>
              </a:ext>
            </a:extLst>
          </p:cNvPr>
          <p:cNvSpPr/>
          <p:nvPr userDrawn="1"/>
        </p:nvSpPr>
        <p:spPr bwMode="auto">
          <a:xfrm>
            <a:off x="620713" y="647700"/>
            <a:ext cx="10969625" cy="55626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99000">
                <a:schemeClr val="accent2"/>
              </a:gs>
              <a:gs pos="17000">
                <a:schemeClr val="accent4">
                  <a:alpha val="79000"/>
                </a:schemeClr>
              </a:gs>
              <a:gs pos="37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83EE370-5755-0FBB-7D84-A96FB6BC63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90735A68-7AD1-6A4F-4FBB-D417739247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49C80-4012-9B9E-C0D6-07426A51EF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4B4EE-632B-DECA-21A7-CE4B30649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3859"/>
            <a:ext cx="495300" cy="182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4AEAE2-ED8B-F9AA-7FD1-83D75695B020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8A49E1C-D7C7-5097-0968-F987FEF5622B}"/>
              </a:ext>
            </a:extLst>
          </p:cNvPr>
          <p:cNvSpPr txBox="1">
            <a:spLocks/>
          </p:cNvSpPr>
          <p:nvPr userDrawn="1"/>
        </p:nvSpPr>
        <p:spPr>
          <a:xfrm>
            <a:off x="1135279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47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>
          <p15:clr>
            <a:srgbClr val="FBAE40"/>
          </p15:clr>
        </p15:guide>
        <p15:guide id="2" pos="3840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x_Section_Header_Co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B8FFF1-7BEF-FB67-FD62-E5D324B98FDF}"/>
              </a:ext>
            </a:extLst>
          </p:cNvPr>
          <p:cNvSpPr/>
          <p:nvPr userDrawn="1"/>
        </p:nvSpPr>
        <p:spPr bwMode="auto">
          <a:xfrm>
            <a:off x="620713" y="647700"/>
            <a:ext cx="10969625" cy="55626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99000">
                <a:schemeClr val="accent6"/>
              </a:gs>
              <a:gs pos="17000">
                <a:schemeClr val="accent4">
                  <a:alpha val="79000"/>
                </a:schemeClr>
              </a:gs>
              <a:gs pos="38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1C718F0-D4A4-9872-BDD6-D7C7A94D7E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7C5E3EB5-098F-0D6A-8385-E69FD287B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3FBB37-F96B-0FEB-0FAA-3A60AA0265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47CF6-2723-8A78-E571-E5E1D96EE7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3859"/>
            <a:ext cx="495300" cy="182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B1EED2-CFE5-9449-1191-B818AA5450B2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005ECF6-ECEB-D7EC-6E6C-D560F76EDB1A}"/>
              </a:ext>
            </a:extLst>
          </p:cNvPr>
          <p:cNvSpPr txBox="1">
            <a:spLocks/>
          </p:cNvSpPr>
          <p:nvPr userDrawn="1"/>
        </p:nvSpPr>
        <p:spPr>
          <a:xfrm>
            <a:off x="1135279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809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>
          <p15:clr>
            <a:srgbClr val="FBAE40"/>
          </p15:clr>
        </p15:guide>
        <p15:guide id="2" pos="3840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0713" y="717613"/>
            <a:ext cx="1096568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14E4D-CAE3-3A0B-B3F8-465622E4D6E8}"/>
              </a:ext>
            </a:extLst>
          </p:cNvPr>
          <p:cNvPicPr>
            <a:picLocks noChangeAspect="1"/>
          </p:cNvPicPr>
          <p:nvPr userDrawn="1"/>
        </p:nvPicPr>
        <p:blipFill>
          <a:blip r:embed="rId7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6C1CD2-C3C3-99BC-1F71-5CF176EF164E}"/>
              </a:ext>
            </a:extLst>
          </p:cNvPr>
          <p:cNvSpPr txBox="1"/>
          <p:nvPr userDrawn="1"/>
        </p:nvSpPr>
        <p:spPr>
          <a:xfrm>
            <a:off x="-579120" y="45923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DDA9FD-D621-0134-9699-89AED709AC96}"/>
              </a:ext>
            </a:extLst>
          </p:cNvPr>
          <p:cNvSpPr txBox="1"/>
          <p:nvPr userDrawn="1"/>
        </p:nvSpPr>
        <p:spPr>
          <a:xfrm>
            <a:off x="4429760" y="-538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7453A-FF25-1748-B091-91F29105A245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3E5B4CB-0A41-3758-17D3-77CB4387DBAE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4283C5-7CEB-C3A6-3D15-0C58149D1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410" y="1581502"/>
            <a:ext cx="10948386" cy="46287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075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800" r:id="rId2"/>
    <p:sldLayoutId id="2147483840" r:id="rId3"/>
    <p:sldLayoutId id="2147483733" r:id="rId4"/>
    <p:sldLayoutId id="2147483810" r:id="rId5"/>
    <p:sldLayoutId id="2147483796" r:id="rId6"/>
    <p:sldLayoutId id="2147483797" r:id="rId7"/>
    <p:sldLayoutId id="2147483818" r:id="rId8"/>
    <p:sldLayoutId id="2147483819" r:id="rId9"/>
    <p:sldLayoutId id="2147483890" r:id="rId10"/>
    <p:sldLayoutId id="2147483883" r:id="rId11"/>
    <p:sldLayoutId id="2147483884" r:id="rId12"/>
    <p:sldLayoutId id="2147483798" r:id="rId13"/>
    <p:sldLayoutId id="2147483803" r:id="rId14"/>
    <p:sldLayoutId id="2147483806" r:id="rId15"/>
    <p:sldLayoutId id="2147483812" r:id="rId16"/>
    <p:sldLayoutId id="2147483839" r:id="rId17"/>
    <p:sldLayoutId id="2147483838" r:id="rId18"/>
    <p:sldLayoutId id="2147483805" r:id="rId19"/>
    <p:sldLayoutId id="2147483813" r:id="rId20"/>
    <p:sldLayoutId id="2147483877" r:id="rId21"/>
    <p:sldLayoutId id="2147483878" r:id="rId22"/>
    <p:sldLayoutId id="2147483879" r:id="rId23"/>
    <p:sldLayoutId id="2147483880" r:id="rId24"/>
    <p:sldLayoutId id="2147483881" r:id="rId25"/>
    <p:sldLayoutId id="2147483882" r:id="rId26"/>
    <p:sldLayoutId id="2147483850" r:id="rId27"/>
    <p:sldLayoutId id="2147483861" r:id="rId28"/>
    <p:sldLayoutId id="2147483834" r:id="rId29"/>
    <p:sldLayoutId id="2147483849" r:id="rId30"/>
    <p:sldLayoutId id="2147483862" r:id="rId31"/>
    <p:sldLayoutId id="2147483833" r:id="rId32"/>
    <p:sldLayoutId id="2147483876" r:id="rId33"/>
    <p:sldLayoutId id="2147483826" r:id="rId34"/>
    <p:sldLayoutId id="2147483814" r:id="rId35"/>
    <p:sldLayoutId id="2147483824" r:id="rId36"/>
    <p:sldLayoutId id="2147483815" r:id="rId37"/>
    <p:sldLayoutId id="2147483825" r:id="rId38"/>
    <p:sldLayoutId id="2147483823" r:id="rId39"/>
    <p:sldLayoutId id="2147483829" r:id="rId40"/>
    <p:sldLayoutId id="2147483830" r:id="rId41"/>
    <p:sldLayoutId id="2147483863" r:id="rId42"/>
    <p:sldLayoutId id="2147483868" r:id="rId43"/>
    <p:sldLayoutId id="2147483872" r:id="rId44"/>
    <p:sldLayoutId id="2147483866" r:id="rId45"/>
    <p:sldLayoutId id="2147483869" r:id="rId46"/>
    <p:sldLayoutId id="2147483873" r:id="rId47"/>
    <p:sldLayoutId id="2147483867" r:id="rId48"/>
    <p:sldLayoutId id="2147483870" r:id="rId49"/>
    <p:sldLayoutId id="2147483874" r:id="rId50"/>
    <p:sldLayoutId id="2147483864" r:id="rId51"/>
    <p:sldLayoutId id="2147483875" r:id="rId52"/>
    <p:sldLayoutId id="2147483871" r:id="rId53"/>
    <p:sldLayoutId id="2147483885" r:id="rId54"/>
    <p:sldLayoutId id="2147483841" r:id="rId55"/>
    <p:sldLayoutId id="2147483842" r:id="rId56"/>
    <p:sldLayoutId id="2147483886" r:id="rId57"/>
    <p:sldLayoutId id="2147483843" r:id="rId58"/>
    <p:sldLayoutId id="2147483889" r:id="rId59"/>
    <p:sldLayoutId id="2147483848" r:id="rId60"/>
    <p:sldLayoutId id="2147483888" r:id="rId61"/>
    <p:sldLayoutId id="2147483887" r:id="rId62"/>
    <p:sldLayoutId id="2147483851" r:id="rId63"/>
    <p:sldLayoutId id="2147483856" r:id="rId64"/>
    <p:sldLayoutId id="2147483893" r:id="rId65"/>
    <p:sldLayoutId id="2147483891" r:id="rId66"/>
    <p:sldLayoutId id="2147483892" r:id="rId67"/>
    <p:sldLayoutId id="2147483860" r:id="rId68"/>
    <p:sldLayoutId id="2147483858" r:id="rId69"/>
    <p:sldLayoutId id="2147483859" r:id="rId70"/>
    <p:sldLayoutId id="2147483778" r:id="rId7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1" i="0" kern="1200" spc="0" dirty="0">
          <a:solidFill>
            <a:schemeClr val="bg1"/>
          </a:solidFill>
          <a:effectLst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lang="en-US" sz="1400" b="0" i="0" kern="1200" dirty="0">
          <a:solidFill>
            <a:schemeClr val="bg1"/>
          </a:solidFill>
          <a:latin typeface="Calibri"/>
          <a:ea typeface="Calibri" panose="020F0502020204030204" pitchFamily="34" charset="0"/>
          <a:cs typeface="Calibri" panose="020F0502020204030204" pitchFamily="34" charset="0"/>
        </a:defRPr>
      </a:lvl1pPr>
      <a:lvl2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lang="en-US" sz="1400" b="0" i="0" kern="1200" dirty="0">
          <a:solidFill>
            <a:schemeClr val="bg1"/>
          </a:solidFill>
          <a:latin typeface="Calibri"/>
          <a:ea typeface="Calibri" panose="020F0502020204030204" pitchFamily="34" charset="0"/>
          <a:cs typeface="Calibri" panose="020F0502020204030204" pitchFamily="34" charset="0"/>
        </a:defRPr>
      </a:lvl2pPr>
      <a:lvl3pPr marL="36576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Font typeface="Courier New" panose="02070309020205020404" pitchFamily="49" charset="0"/>
        <a:buChar char="o"/>
        <a:defRPr lang="en-US" sz="1200" b="0" i="0" kern="1200" dirty="0">
          <a:solidFill>
            <a:schemeClr val="bg1"/>
          </a:solidFill>
          <a:latin typeface="Calibri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lang="en-US" sz="1200" b="0" i="0" kern="1200" dirty="0">
          <a:solidFill>
            <a:schemeClr val="bg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lang="en-US" sz="1200" b="0" i="0" kern="1200" dirty="0">
          <a:solidFill>
            <a:schemeClr val="bg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1" userDrawn="1">
          <p15:clr>
            <a:srgbClr val="F26B43"/>
          </p15:clr>
        </p15:guide>
        <p15:guide id="3" pos="7301" userDrawn="1">
          <p15:clr>
            <a:srgbClr val="F26B43"/>
          </p15:clr>
        </p15:guide>
        <p15:guide id="12" orient="horz" pos="3912" userDrawn="1">
          <p15:clr>
            <a:srgbClr val="F26B43"/>
          </p15:clr>
        </p15:guide>
        <p15:guide id="13" pos="826" userDrawn="1">
          <p15:clr>
            <a:srgbClr val="F26B43"/>
          </p15:clr>
        </p15:guide>
        <p15:guide id="14" pos="981" userDrawn="1">
          <p15:clr>
            <a:srgbClr val="F26B43"/>
          </p15:clr>
        </p15:guide>
        <p15:guide id="15" pos="1392" userDrawn="1">
          <p15:clr>
            <a:srgbClr val="F26B43"/>
          </p15:clr>
        </p15:guide>
        <p15:guide id="16" pos="1536" userDrawn="1">
          <p15:clr>
            <a:srgbClr val="F26B43"/>
          </p15:clr>
        </p15:guide>
        <p15:guide id="17" pos="2000" userDrawn="1">
          <p15:clr>
            <a:srgbClr val="F26B43"/>
          </p15:clr>
        </p15:guide>
        <p15:guide id="18" pos="2152" userDrawn="1">
          <p15:clr>
            <a:srgbClr val="F26B43"/>
          </p15:clr>
        </p15:guide>
        <p15:guide id="19" pos="2590" userDrawn="1">
          <p15:clr>
            <a:srgbClr val="F26B43"/>
          </p15:clr>
        </p15:guide>
        <p15:guide id="20" pos="2743" userDrawn="1">
          <p15:clr>
            <a:srgbClr val="F26B43"/>
          </p15:clr>
        </p15:guide>
        <p15:guide id="21" pos="3182" userDrawn="1">
          <p15:clr>
            <a:srgbClr val="F26B43"/>
          </p15:clr>
        </p15:guide>
        <p15:guide id="22" pos="3329" userDrawn="1">
          <p15:clr>
            <a:srgbClr val="F26B43"/>
          </p15:clr>
        </p15:guide>
        <p15:guide id="23" pos="3764" userDrawn="1">
          <p15:clr>
            <a:srgbClr val="F26B43"/>
          </p15:clr>
        </p15:guide>
        <p15:guide id="24" pos="3916" userDrawn="1">
          <p15:clr>
            <a:srgbClr val="F26B43"/>
          </p15:clr>
        </p15:guide>
        <p15:guide id="25" pos="4353" userDrawn="1">
          <p15:clr>
            <a:srgbClr val="F26B43"/>
          </p15:clr>
        </p15:guide>
        <p15:guide id="26" pos="4508" userDrawn="1">
          <p15:clr>
            <a:srgbClr val="F26B43"/>
          </p15:clr>
        </p15:guide>
        <p15:guide id="27" pos="4950" userDrawn="1">
          <p15:clr>
            <a:srgbClr val="F26B43"/>
          </p15:clr>
        </p15:guide>
        <p15:guide id="28" pos="5100" userDrawn="1">
          <p15:clr>
            <a:srgbClr val="F26B43"/>
          </p15:clr>
        </p15:guide>
        <p15:guide id="29" pos="5536" userDrawn="1">
          <p15:clr>
            <a:srgbClr val="F26B43"/>
          </p15:clr>
        </p15:guide>
        <p15:guide id="30" pos="5689" userDrawn="1">
          <p15:clr>
            <a:srgbClr val="F26B43"/>
          </p15:clr>
        </p15:guide>
        <p15:guide id="31" pos="6123" userDrawn="1">
          <p15:clr>
            <a:srgbClr val="F26B43"/>
          </p15:clr>
        </p15:guide>
        <p15:guide id="32" pos="6278" userDrawn="1">
          <p15:clr>
            <a:srgbClr val="F26B43"/>
          </p15:clr>
        </p15:guide>
        <p15:guide id="33" pos="6712" userDrawn="1">
          <p15:clr>
            <a:srgbClr val="F26B43"/>
          </p15:clr>
        </p15:guide>
        <p15:guide id="34" pos="6865" userDrawn="1">
          <p15:clr>
            <a:srgbClr val="F26B43"/>
          </p15:clr>
        </p15:guide>
        <p15:guide id="35" orient="horz" pos="984" userDrawn="1">
          <p15:clr>
            <a:srgbClr val="F26B43"/>
          </p15:clr>
        </p15:guide>
        <p15:guide id="36" orient="horz" pos="4128" userDrawn="1">
          <p15:clr>
            <a:srgbClr val="F26B43"/>
          </p15:clr>
        </p15:guide>
        <p15:guide id="37" orient="horz" pos="1080" userDrawn="1">
          <p15:clr>
            <a:srgbClr val="F26B43"/>
          </p15:clr>
        </p15:guide>
        <p15:guide id="38" orient="horz" pos="1248" userDrawn="1">
          <p15:clr>
            <a:srgbClr val="F26B43"/>
          </p15:clr>
        </p15:guide>
        <p15:guide id="39" orient="horz" pos="672" userDrawn="1">
          <p15:clr>
            <a:srgbClr val="F26B43"/>
          </p15:clr>
        </p15:guide>
        <p15:guide id="4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1CFFA43-0DA9-4711-990C-986155345D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4670399"/>
            <a:ext cx="7068944" cy="455381"/>
          </a:xfrm>
        </p:spPr>
        <p:txBody>
          <a:bodyPr/>
          <a:lstStyle/>
          <a:p>
            <a:r>
              <a:rPr lang="en-US" dirty="0"/>
              <a:t>Kornel </a:t>
            </a:r>
            <a:r>
              <a:rPr lang="en-US" dirty="0" err="1"/>
              <a:t>Filep</a:t>
            </a:r>
            <a:endParaRPr lang="en-US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7FC0CD-D28C-B94E-38C8-21950A2FF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21E964-B058-A798-23EB-88D688489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EPAM Proprietary &amp; Confidential.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FBFF413-9C9D-6973-5C8C-00B6CB14D6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825" y="1653938"/>
            <a:ext cx="8060366" cy="1059521"/>
          </a:xfrm>
        </p:spPr>
        <p:txBody>
          <a:bodyPr/>
          <a:lstStyle/>
          <a:p>
            <a:r>
              <a:rPr lang="en-US" dirty="0"/>
              <a:t>Design Patterns</a:t>
            </a:r>
            <a:endParaRPr lang="en-US" dirty="0">
              <a:gradFill>
                <a:gsLst>
                  <a:gs pos="0">
                    <a:srgbClr val="00FFF0"/>
                  </a:gs>
                  <a:gs pos="72000">
                    <a:srgbClr val="00F6FF"/>
                  </a:gs>
                  <a:gs pos="100000">
                    <a:srgbClr val="B896FF"/>
                  </a:gs>
                </a:gsLst>
                <a:lin ang="1200000" scaled="0"/>
              </a:gra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19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F558-DCD3-EC81-ADD1-A70D9D064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1D058-712F-DD82-4959-F0B86FAFF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291EE-B640-801D-4A11-982E334738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ACB85-D68B-5AD5-43E6-5FA2F1404F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CE3221-EB26-56F5-114A-7B116842E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2CF74A-A6D2-6EBC-93C2-03F6508B6F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76797D-A8DB-14C3-5F4B-BE708A519F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41D82B-C10B-1BB9-045C-6A6B60302E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What are Design Patterns?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95BD1E-F51A-C1EA-E433-3765992A76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Creational Patterns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E09AC65-B8CA-C4AA-6B0F-3649F9664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Behavioral Patterns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E0156A0-E47D-016B-1742-C23C5D404F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Structural Patterns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7195F4A-0C9D-66D2-AF23-12A428B4D33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HU" dirty="0"/>
              <a:t>Coding &amp; Practice in Java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1C79C69-C7AA-F093-500A-47E0EA666C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HU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44450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D1D363-BFF0-9280-BA53-38B6D852BC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632" y="2916936"/>
            <a:ext cx="5006772" cy="14965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Java Backend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JavaScript/TypeScript Frontend development using React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Java/JavaScript/TypeScript Automated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Cloud computing in AWS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7AFC756-9AB5-A8AD-2914-8FA717231B8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3632" y="948837"/>
            <a:ext cx="3467100" cy="591380"/>
          </a:xfrm>
        </p:spPr>
        <p:txBody>
          <a:bodyPr/>
          <a:lstStyle/>
          <a:p>
            <a:r>
              <a:rPr lang="en-US" dirty="0"/>
              <a:t>Kornel </a:t>
            </a:r>
            <a:r>
              <a:rPr lang="en-US" dirty="0" err="1"/>
              <a:t>Filep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75D7DA-5810-90E8-C3FD-CD6B5B497F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3632" y="2406797"/>
            <a:ext cx="4648200" cy="307777"/>
          </a:xfrm>
        </p:spPr>
        <p:txBody>
          <a:bodyPr/>
          <a:lstStyle/>
          <a:p>
            <a:r>
              <a:rPr lang="en-US" sz="2000" dirty="0"/>
              <a:t>Senior Software Engineer in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B1372-F401-17FF-56E1-A11583A7FA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HU" dirty="0"/>
              <a:t>Introduction</a:t>
            </a:r>
          </a:p>
        </p:txBody>
      </p:sp>
      <p:pic>
        <p:nvPicPr>
          <p:cNvPr id="15" name="Picture Placeholder 1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117938D1-FABF-84F3-D97C-67B632C97CB1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" t="-111" r="171" b="15818"/>
          <a:stretch/>
        </p:blipFill>
        <p:spPr>
          <a:xfrm>
            <a:off x="6092952" y="0"/>
            <a:ext cx="6099048" cy="6858000"/>
          </a:xfrm>
        </p:spPr>
      </p:pic>
    </p:spTree>
    <p:extLst>
      <p:ext uri="{BB962C8B-B14F-4D97-AF65-F5344CB8AC3E}">
        <p14:creationId xmlns:p14="http://schemas.microsoft.com/office/powerpoint/2010/main" val="4013732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6A8DA4-4A28-D489-27BE-116919C9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ED164-0EFC-4181-13BE-C2F82969EEE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99520-4FBD-5C31-4C1F-C498957C3E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632" y="1211252"/>
            <a:ext cx="10896600" cy="5006668"/>
          </a:xfrm>
          <a:noFill/>
        </p:spPr>
        <p:txBody>
          <a:bodyPr>
            <a:normAutofit/>
          </a:bodyPr>
          <a:lstStyle/>
          <a:p>
            <a:r>
              <a:rPr lang="en-US" sz="1800" b="0" dirty="0"/>
              <a:t>Design patterns are reusable, proven solutions to common problems that developers encounter when designing and implementing software systems.</a:t>
            </a:r>
          </a:p>
          <a:p>
            <a:endParaRPr lang="en-US" sz="1800" b="0" dirty="0"/>
          </a:p>
          <a:p>
            <a:r>
              <a:rPr lang="en-US" sz="1800" b="0" dirty="0"/>
              <a:t>The first design pattern book is "</a:t>
            </a:r>
            <a:r>
              <a:rPr lang="en-US" sz="1800" b="0" dirty="0"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3600000" scaled="0"/>
                  <a:tileRect/>
                </a:gradFill>
              </a:rPr>
              <a:t>Design Patterns: Elements of Reusable Object-Oriented Software</a:t>
            </a:r>
            <a:r>
              <a:rPr lang="en-US" sz="1800" b="0" dirty="0"/>
              <a:t>" often referred to simply as the </a:t>
            </a:r>
            <a:r>
              <a:rPr lang="en-US" sz="1800" b="0" dirty="0">
                <a:gradFill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3600000" scaled="0"/>
                </a:gradFill>
              </a:rPr>
              <a:t>"Gang of Four" </a:t>
            </a:r>
            <a:r>
              <a:rPr lang="en-US" sz="1800" b="0" dirty="0"/>
              <a:t>book. It was written by </a:t>
            </a:r>
            <a:r>
              <a:rPr lang="en-US" sz="1800" b="0" dirty="0">
                <a:gradFill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3600000" scaled="0"/>
                </a:gradFill>
              </a:rPr>
              <a:t>Erich Gamma, Richard Helm, Ralph Johnson, and John </a:t>
            </a:r>
            <a:r>
              <a:rPr lang="en-US" sz="1800" b="0" dirty="0" err="1">
                <a:gradFill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3600000" scaled="0"/>
                </a:gradFill>
              </a:rPr>
              <a:t>Vlissides</a:t>
            </a:r>
            <a:r>
              <a:rPr lang="en-US" sz="1800" b="0" dirty="0"/>
              <a:t>, who are often collectively known as the "Gang of Four" </a:t>
            </a:r>
            <a:br>
              <a:rPr lang="en-US" sz="1800" b="0" dirty="0"/>
            </a:br>
            <a:r>
              <a:rPr lang="en-US" sz="1800" b="0" dirty="0"/>
              <a:t>The book was published in 1994 and is considered a seminal work in the field of software design patterns.</a:t>
            </a:r>
          </a:p>
          <a:p>
            <a:endParaRPr lang="en-US" sz="1800" b="0" dirty="0"/>
          </a:p>
          <a:p>
            <a:r>
              <a:rPr lang="en-US" sz="1800" b="0" dirty="0"/>
              <a:t> </a:t>
            </a:r>
          </a:p>
          <a:p>
            <a:r>
              <a:rPr lang="en-US" sz="1800" b="0" dirty="0"/>
              <a:t>Helps achieving some key objectives:</a:t>
            </a:r>
          </a:p>
          <a:p>
            <a:pPr marL="468630" lvl="1" indent="-285750"/>
            <a:r>
              <a:rPr lang="en-US" sz="1800" b="0" dirty="0"/>
              <a:t>Reusability</a:t>
            </a:r>
          </a:p>
          <a:p>
            <a:pPr marL="468630" lvl="1" indent="-285750"/>
            <a:r>
              <a:rPr lang="en-US" sz="1800" b="0" dirty="0"/>
              <a:t>Maintainability</a:t>
            </a:r>
          </a:p>
          <a:p>
            <a:pPr marL="468630" lvl="1" indent="-285750"/>
            <a:r>
              <a:rPr lang="en-US" sz="1800" b="0" dirty="0"/>
              <a:t>Scalability</a:t>
            </a:r>
            <a:endParaRPr lang="en-US" sz="1800" dirty="0"/>
          </a:p>
          <a:p>
            <a:pPr marL="468630" lvl="1" indent="-285750"/>
            <a:r>
              <a:rPr lang="en-US" sz="1800" b="0" dirty="0"/>
              <a:t>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905643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6A8DA4-4A28-D489-27BE-116919C9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it?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ED164-0EFC-4181-13BE-C2F82969EEE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99520-4FBD-5C31-4C1F-C498957C3E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632" y="1211252"/>
            <a:ext cx="10896600" cy="5006668"/>
          </a:xfrm>
          <a:noFill/>
        </p:spPr>
        <p:txBody>
          <a:bodyPr>
            <a:normAutofit/>
          </a:bodyPr>
          <a:lstStyle/>
          <a:p>
            <a:r>
              <a:rPr lang="en-US" sz="1800" b="0" dirty="0"/>
              <a:t>Design patterns are a </a:t>
            </a:r>
            <a:r>
              <a:rPr lang="en-US" sz="1800" b="0" dirty="0">
                <a:gradFill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3600000" scaled="0"/>
                </a:gradFill>
              </a:rPr>
              <a:t>toolkit of tried and tested solutions to common problems </a:t>
            </a:r>
            <a:r>
              <a:rPr lang="en-US" sz="1800" b="0" dirty="0"/>
              <a:t>in software design. Even if you never encounter these problems, knowing patterns is still useful because it teaches you how to solve all sorts of problems using principles of object-oriented design.</a:t>
            </a:r>
          </a:p>
          <a:p>
            <a:endParaRPr lang="en-US" sz="1800" b="0" dirty="0"/>
          </a:p>
          <a:p>
            <a:endParaRPr lang="en-US" sz="1800" b="0" dirty="0"/>
          </a:p>
          <a:p>
            <a:r>
              <a:rPr lang="en-US" sz="1800" b="0" dirty="0"/>
              <a:t>Design patterns define a common language that you and your teammates can use to communicate more efficiently. You can say, </a:t>
            </a:r>
            <a:r>
              <a:rPr lang="en-US" sz="1800" b="0" dirty="0">
                <a:gradFill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3600000" scaled="0"/>
                </a:gradFill>
              </a:rPr>
              <a:t>“Oh, just use a Singleton for that,”</a:t>
            </a:r>
            <a:r>
              <a:rPr lang="en-US" sz="1800" b="0" dirty="0"/>
              <a:t> and everyone will understand the idea behind your suggestion. No need to explain what a singleton is if you know the pattern and its name.</a:t>
            </a:r>
          </a:p>
          <a:p>
            <a:endParaRPr lang="en-US" sz="1800" b="0" dirty="0"/>
          </a:p>
          <a:p>
            <a:r>
              <a:rPr lang="en-US" sz="1800" b="0" dirty="0"/>
              <a:t>This is programming language independent knowledge – which is valuable regardless which field of software engineering you work with.</a:t>
            </a:r>
          </a:p>
          <a:p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099895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6A8DA4-4A28-D489-27BE-116919C9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Creational Patterns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ED164-0EFC-4181-13BE-C2F82969EEE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Pattern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99520-4FBD-5C31-4C1F-C498957C3E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632" y="1211252"/>
            <a:ext cx="10896600" cy="5006668"/>
          </a:xfrm>
          <a:noFill/>
        </p:spPr>
        <p:txBody>
          <a:bodyPr>
            <a:normAutofit/>
          </a:bodyPr>
          <a:lstStyle/>
          <a:p>
            <a:r>
              <a:rPr lang="en-US" sz="1800" b="0" dirty="0"/>
              <a:t>Creational design patterns provide various object creation mechanisms, which increase flexibility and reuse of existing code.</a:t>
            </a:r>
          </a:p>
          <a:p>
            <a:endParaRPr lang="en-US" sz="1800" b="0" dirty="0"/>
          </a:p>
          <a:p>
            <a:r>
              <a:rPr lang="en-US" sz="1800" b="0" dirty="0"/>
              <a:t>Most popular creational patterns:</a:t>
            </a:r>
          </a:p>
          <a:p>
            <a:pPr marL="468630" lvl="1" indent="-285750"/>
            <a:r>
              <a:rPr lang="en-US" sz="1800" b="0" dirty="0"/>
              <a:t>Singleton</a:t>
            </a:r>
            <a:endParaRPr lang="en-US" sz="1800" dirty="0"/>
          </a:p>
          <a:p>
            <a:pPr marL="468630" lvl="1" indent="-285750"/>
            <a:r>
              <a:rPr lang="en-US" sz="1800" b="0" dirty="0"/>
              <a:t>Builder</a:t>
            </a:r>
          </a:p>
          <a:p>
            <a:pPr marL="468630" lvl="1" indent="-285750"/>
            <a:r>
              <a:rPr lang="en-US" sz="1800" dirty="0"/>
              <a:t>Factory</a:t>
            </a:r>
          </a:p>
          <a:p>
            <a:pPr marL="468630" lvl="1" indent="-285750"/>
            <a:r>
              <a:rPr lang="en-US" sz="1800" b="0" dirty="0"/>
              <a:t>Prototype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EC096-AAA9-B905-886D-9FBF97BCEC78}"/>
              </a:ext>
            </a:extLst>
          </p:cNvPr>
          <p:cNvSpPr txBox="1"/>
          <p:nvPr/>
        </p:nvSpPr>
        <p:spPr>
          <a:xfrm>
            <a:off x="2502568" y="17421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HU" sz="1200" dirty="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075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6A8DA4-4A28-D489-27BE-116919C9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Patterns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ED164-0EFC-4181-13BE-C2F82969EEE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Pattern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99520-4FBD-5C31-4C1F-C498957C3E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632" y="1211252"/>
            <a:ext cx="10896600" cy="5006668"/>
          </a:xfrm>
          <a:noFill/>
        </p:spPr>
        <p:txBody>
          <a:bodyPr>
            <a:normAutofit/>
          </a:bodyPr>
          <a:lstStyle/>
          <a:p>
            <a:r>
              <a:rPr lang="en-US" sz="1800" b="0" dirty="0"/>
              <a:t>Behavioral design patterns are concerned with algorithms and the assignment of responsibilities between objects.</a:t>
            </a:r>
          </a:p>
          <a:p>
            <a:endParaRPr lang="en-US" sz="1800" b="0" dirty="0"/>
          </a:p>
          <a:p>
            <a:r>
              <a:rPr lang="en-US" sz="1800" b="0" dirty="0"/>
              <a:t>Most popular behavioral patterns:</a:t>
            </a:r>
          </a:p>
          <a:p>
            <a:pPr marL="468630" lvl="1" indent="-285750"/>
            <a:r>
              <a:rPr lang="en-US" sz="1800" b="0" dirty="0"/>
              <a:t>Iterator</a:t>
            </a:r>
          </a:p>
          <a:p>
            <a:pPr marL="468630" lvl="1" indent="-285750"/>
            <a:r>
              <a:rPr lang="en-US" sz="1800" dirty="0"/>
              <a:t>Chain of responsibility</a:t>
            </a:r>
          </a:p>
          <a:p>
            <a:pPr marL="468630" lvl="1" indent="-285750"/>
            <a:r>
              <a:rPr lang="en-US" sz="1800" b="0" dirty="0"/>
              <a:t>Command</a:t>
            </a:r>
          </a:p>
          <a:p>
            <a:pPr marL="468630" lvl="1" indent="-285750"/>
            <a:r>
              <a:rPr lang="en-US" sz="1800" dirty="0"/>
              <a:t>Template Method</a:t>
            </a:r>
          </a:p>
          <a:p>
            <a:pPr marL="468630" lvl="1" indent="-285750"/>
            <a:r>
              <a:rPr lang="en-US" sz="1800" b="0" dirty="0"/>
              <a:t>Strategy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EC096-AAA9-B905-886D-9FBF97BCEC78}"/>
              </a:ext>
            </a:extLst>
          </p:cNvPr>
          <p:cNvSpPr txBox="1"/>
          <p:nvPr/>
        </p:nvSpPr>
        <p:spPr>
          <a:xfrm>
            <a:off x="2502568" y="17421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HU" sz="1200" dirty="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312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6A8DA4-4A28-D489-27BE-116919C9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Patterns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ED164-0EFC-4181-13BE-C2F82969EEE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Pattern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99520-4FBD-5C31-4C1F-C498957C3E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632" y="1211252"/>
            <a:ext cx="10896600" cy="5006668"/>
          </a:xfrm>
          <a:noFill/>
        </p:spPr>
        <p:txBody>
          <a:bodyPr>
            <a:normAutofit/>
          </a:bodyPr>
          <a:lstStyle/>
          <a:p>
            <a:r>
              <a:rPr lang="en-US" sz="1800" b="0" dirty="0"/>
              <a:t>Structural design patterns explain how to assemble objects and classes into larger structures, while keeping these structures flexible and efficient.</a:t>
            </a:r>
          </a:p>
          <a:p>
            <a:endParaRPr lang="en-US" sz="1800" b="0" dirty="0"/>
          </a:p>
          <a:p>
            <a:r>
              <a:rPr lang="en-US" sz="1800" b="0" dirty="0"/>
              <a:t>Most popular structural patterns:</a:t>
            </a:r>
          </a:p>
          <a:p>
            <a:pPr marL="468630" lvl="1" indent="-285750"/>
            <a:r>
              <a:rPr lang="en-US" sz="1800" b="0" dirty="0"/>
              <a:t>Façade</a:t>
            </a:r>
          </a:p>
          <a:p>
            <a:pPr marL="468630" lvl="1" indent="-285750"/>
            <a:r>
              <a:rPr lang="en-US" sz="1800" dirty="0"/>
              <a:t>Adapter</a:t>
            </a:r>
          </a:p>
          <a:p>
            <a:pPr marL="468630" lvl="1" indent="-285750"/>
            <a:r>
              <a:rPr lang="en-US" sz="1800" b="0" dirty="0"/>
              <a:t>Decorator</a:t>
            </a:r>
          </a:p>
          <a:p>
            <a:pPr marL="468630" lvl="1" indent="-285750"/>
            <a:r>
              <a:rPr lang="en-US" sz="1800" dirty="0"/>
              <a:t>Proxy</a:t>
            </a:r>
            <a:endParaRPr lang="en-US" sz="1800"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EC096-AAA9-B905-886D-9FBF97BCEC78}"/>
              </a:ext>
            </a:extLst>
          </p:cNvPr>
          <p:cNvSpPr txBox="1"/>
          <p:nvPr/>
        </p:nvSpPr>
        <p:spPr>
          <a:xfrm>
            <a:off x="2502568" y="17421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HU" sz="1200" dirty="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402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E818F59-47CE-7E82-AC3D-602B3586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7C963-C45E-8DC3-066A-7BB2835441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For more information, contact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1E54A-3D4E-4CEB-8677-FDEEA0851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Kornel </a:t>
            </a:r>
            <a:r>
              <a:rPr lang="en-US" dirty="0" err="1"/>
              <a:t>Filep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FD2460-84DE-8FFB-A283-3FC73C6AA5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Senior Software Engineer in Test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5146A9-8D16-8589-E054-8910EE149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kornel_filep@epam.com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Placeholder 11" descr="A picture containing invertebrate, bright&#10;&#10;Description automatically generated">
            <a:extLst>
              <a:ext uri="{FF2B5EF4-FFF2-40B4-BE49-F238E27FC236}">
                <a16:creationId xmlns:a16="http://schemas.microsoft.com/office/drawing/2014/main" id="{D7047CEB-1974-4D38-9625-9C9B458AC10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" b="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2957182"/>
      </p:ext>
    </p:extLst>
  </p:cSld>
  <p:clrMapOvr>
    <a:masterClrMapping/>
  </p:clrMapOvr>
</p:sld>
</file>

<file path=ppt/theme/theme1.xml><?xml version="1.0" encoding="utf-8"?>
<a:theme xmlns:a="http://schemas.openxmlformats.org/drawingml/2006/main" name="EPAM Master Dark 2023.1">
  <a:themeElements>
    <a:clrScheme name="EPAM Dark Palette">
      <a:dk1>
        <a:srgbClr val="000000"/>
      </a:dk1>
      <a:lt1>
        <a:srgbClr val="FFFFFF"/>
      </a:lt1>
      <a:dk2>
        <a:srgbClr val="A0A0A0"/>
      </a:dk2>
      <a:lt2>
        <a:srgbClr val="FBFAFA"/>
      </a:lt2>
      <a:accent1>
        <a:srgbClr val="161616"/>
      </a:accent1>
      <a:accent2>
        <a:srgbClr val="00F6FF"/>
      </a:accent2>
      <a:accent3>
        <a:srgbClr val="B896FF"/>
      </a:accent3>
      <a:accent4>
        <a:srgbClr val="7BA8FF"/>
      </a:accent4>
      <a:accent5>
        <a:srgbClr val="418DFF"/>
      </a:accent5>
      <a:accent6>
        <a:srgbClr val="00F3AB"/>
      </a:accent6>
      <a:hlink>
        <a:srgbClr val="060606"/>
      </a:hlink>
      <a:folHlink>
        <a:srgbClr val="00000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rtlCol="0" anchor="ctr"/>
      <a:lstStyle>
        <a:defPPr algn="ctr">
          <a:defRPr sz="2400" dirty="0" err="1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600"/>
          </a:spcBef>
          <a:defRPr sz="1200" dirty="0" err="1" smtClean="0">
            <a:ea typeface="Human Sans" charset="0"/>
            <a:cs typeface="Human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PAM_PPT_Dark_Mode_Main_2023" id="{84E3E16B-5656-6044-8C0B-B25458BE2939}" vid="{F107CADB-6F81-EC4F-BA37-07A3DAE7FB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EPAM Master Dark 2023</Template>
  <TotalTime>168</TotalTime>
  <Words>431</Words>
  <Application>Microsoft Macintosh PowerPoint</Application>
  <PresentationFormat>Widescreen</PresentationFormat>
  <Paragraphs>81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Bold</vt:lpstr>
      <vt:lpstr>Calibri Light</vt:lpstr>
      <vt:lpstr>Courier New</vt:lpstr>
      <vt:lpstr>EPAM Master Dark 2023.1</vt:lpstr>
      <vt:lpstr>PowerPoint Presentation</vt:lpstr>
      <vt:lpstr>Contents</vt:lpstr>
      <vt:lpstr>PowerPoint Presentation</vt:lpstr>
      <vt:lpstr>History</vt:lpstr>
      <vt:lpstr>Why do we need it?</vt:lpstr>
      <vt:lpstr>Creational Patterns</vt:lpstr>
      <vt:lpstr>Behavioral Patterns</vt:lpstr>
      <vt:lpstr>Structural Patterns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Kornel Filep</dc:creator>
  <cp:lastModifiedBy>Kornel Filep</cp:lastModifiedBy>
  <cp:revision>3</cp:revision>
  <dcterms:created xsi:type="dcterms:W3CDTF">2023-10-16T11:52:27Z</dcterms:created>
  <dcterms:modified xsi:type="dcterms:W3CDTF">2023-10-16T15:50:54Z</dcterms:modified>
</cp:coreProperties>
</file>